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116632"/>
            <a:ext cx="5976664" cy="1143000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19.01.2020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232116"/>
            <a:ext cx="6120680" cy="11806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99938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t>19.01.2020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>
            <a:hlinkClick r:id="rId4"/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450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206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206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206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206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Проблемная ситуация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556793"/>
            <a:ext cx="8579296" cy="496855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                       Ребята у нас сегодня гости , познакомьтесь …</a:t>
            </a:r>
            <a:br>
              <a:rPr lang="ru-RU" dirty="0" smtClean="0"/>
            </a:b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8902" y="2060848"/>
            <a:ext cx="3045430" cy="1903394"/>
          </a:xfrm>
          <a:prstGeom prst="ellipse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982197"/>
            <a:ext cx="3080116" cy="246409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5114" y="4067740"/>
            <a:ext cx="2293006" cy="229300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66" r="22995"/>
          <a:stretch/>
        </p:blipFill>
        <p:spPr>
          <a:xfrm>
            <a:off x="3563888" y="2088665"/>
            <a:ext cx="2141952" cy="2759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314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11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Проблемная ситуация</vt:lpstr>
    </vt:vector>
  </TitlesOfParts>
  <Company>presentation-creation.ru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рисование 06.12</dc:title>
  <dc:creator>obstinate</dc:creator>
  <dc:description>Проблемная ситуация</dc:description>
  <cp:lastModifiedBy>User</cp:lastModifiedBy>
  <cp:revision>95</cp:revision>
  <dcterms:created xsi:type="dcterms:W3CDTF">2018-02-25T09:09:03Z</dcterms:created>
  <dcterms:modified xsi:type="dcterms:W3CDTF">2020-01-19T20:53:28Z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рисование 06.12</vt:lpwstr>
  </property>
  <property fmtid="{D5CDD505-2E9C-101B-9397-08002B2CF9AE}" pid="3" name="SlideDescription">
    <vt:lpwstr>Проблемная ситуация</vt:lpwstr>
  </property>
</Properties>
</file>