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32116"/>
            <a:ext cx="6120680" cy="1180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5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Проблемная 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3"/>
            <a:ext cx="8579296" cy="49685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Ребята у нас сегодня гости , познакомьтесь …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902" y="2060848"/>
            <a:ext cx="3045430" cy="1903394"/>
          </a:xfrm>
          <a:prstGeom prst="ellipse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82197"/>
            <a:ext cx="3080116" cy="24640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114" y="4067740"/>
            <a:ext cx="2293006" cy="22930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2995"/>
          <a:stretch/>
        </p:blipFill>
        <p:spPr>
          <a:xfrm>
            <a:off x="3563888" y="2088665"/>
            <a:ext cx="2141952" cy="275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31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Проблемная ситуация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06.12</dc:title>
  <dc:creator>obstinate</dc:creator>
  <dc:description>Проблемная ситуация</dc:description>
  <cp:lastModifiedBy>User</cp:lastModifiedBy>
  <cp:revision>95</cp:revision>
  <dcterms:created xsi:type="dcterms:W3CDTF">2018-02-25T09:09:03Z</dcterms:created>
  <dcterms:modified xsi:type="dcterms:W3CDTF">2020-01-19T20:53:28Z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рисование 06.12</vt:lpwstr>
  </property>
  <property fmtid="{D5CDD505-2E9C-101B-9397-08002B2CF9AE}" pid="3" name="SlideDescription">
    <vt:lpwstr>Проблемная ситуация</vt:lpwstr>
  </property>
</Properties>
</file>